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56" r:id="rId7"/>
    <p:sldMasterId id="2147483768" r:id="rId8"/>
  </p:sldMasterIdLst>
  <p:notesMasterIdLst>
    <p:notesMasterId r:id="rId39"/>
  </p:notesMasterIdLst>
  <p:sldIdLst>
    <p:sldId id="256" r:id="rId9"/>
    <p:sldId id="257" r:id="rId10"/>
    <p:sldId id="259" r:id="rId11"/>
    <p:sldId id="271" r:id="rId12"/>
    <p:sldId id="262" r:id="rId13"/>
    <p:sldId id="281" r:id="rId14"/>
    <p:sldId id="261" r:id="rId15"/>
    <p:sldId id="283" r:id="rId16"/>
    <p:sldId id="280" r:id="rId17"/>
    <p:sldId id="282" r:id="rId18"/>
    <p:sldId id="263" r:id="rId19"/>
    <p:sldId id="264" r:id="rId20"/>
    <p:sldId id="285" r:id="rId21"/>
    <p:sldId id="286" r:id="rId22"/>
    <p:sldId id="270" r:id="rId23"/>
    <p:sldId id="265" r:id="rId24"/>
    <p:sldId id="266" r:id="rId25"/>
    <p:sldId id="267" r:id="rId26"/>
    <p:sldId id="268" r:id="rId27"/>
    <p:sldId id="269" r:id="rId28"/>
    <p:sldId id="272" r:id="rId29"/>
    <p:sldId id="273" r:id="rId30"/>
    <p:sldId id="275" r:id="rId31"/>
    <p:sldId id="274" r:id="rId32"/>
    <p:sldId id="276" r:id="rId33"/>
    <p:sldId id="277" r:id="rId34"/>
    <p:sldId id="278" r:id="rId35"/>
    <p:sldId id="279" r:id="rId36"/>
    <p:sldId id="284" r:id="rId37"/>
    <p:sldId id="287" r:id="rId3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42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79010-F344-434B-B212-064A77A8A2B4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1A975-FD5E-4D81-AE29-6271C9E5570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290275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AA144-87A1-439E-9B0F-4C603A390157}" type="slidenum">
              <a:rPr lang="de-DE" smtClean="0">
                <a:solidFill>
                  <a:prstClr val="black"/>
                </a:solidFill>
              </a:rPr>
              <a:pPr/>
              <a:t>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789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2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1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1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2" y="702070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2" y="1794936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1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3"/>
            <a:ext cx="1213821" cy="365125"/>
          </a:xfrm>
        </p:spPr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3"/>
            <a:ext cx="5034845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1" y="5357593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1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3"/>
            <a:ext cx="5178779" cy="440266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5A1994D-0D0E-4580-A25F-428D7F654B6A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FA9594C-877B-4A3F-BC42-4BED5A8E10E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06773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2382218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17.10.2012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388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17.10.2012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687228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281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17.10.2012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4164275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6873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356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5A1994D-0D0E-4580-A25F-428D7F654B6A}" type="datetimeFigureOut">
              <a:rPr lang="de-DE" smtClean="0">
                <a:solidFill>
                  <a:prstClr val="white"/>
                </a:solidFill>
              </a:rPr>
              <a:pPr/>
              <a:t>17.10.2012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FA9594C-877B-4A3F-BC42-4BED5A8E10E8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0299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104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53412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590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237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64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43585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24898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688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8" y="3725335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67891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2694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7702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8297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5852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5055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773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9554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68422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12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78579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18931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12080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5594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0659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7795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15490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669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84787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05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0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1979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5538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01491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8533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60728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4824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151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8214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2107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591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96206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8812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05066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26396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09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6355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5461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24198089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1838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135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4244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86280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3700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8501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5787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de-DE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Bild durch Klicken auf Symbol hinzufügen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5666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0959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5399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2030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390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8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3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4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9" y="5885673"/>
            <a:ext cx="1213821" cy="365125"/>
          </a:xfrm>
        </p:spPr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5" y="5829262"/>
            <a:ext cx="3522607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4" y="5896962"/>
            <a:ext cx="554023" cy="365125"/>
          </a:xfrm>
        </p:spPr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DBF5F9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645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6864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5561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765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1022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3930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6589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63680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98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8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9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7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8"/>
            <a:ext cx="1213821" cy="365125"/>
          </a:xfrm>
        </p:spPr>
        <p:txBody>
          <a:bodyPr/>
          <a:lstStyle/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8"/>
            <a:ext cx="3319043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0" y="5900027"/>
            <a:ext cx="554023" cy="365125"/>
          </a:xfrm>
        </p:spPr>
        <p:txBody>
          <a:bodyPr/>
          <a:lstStyle/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1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2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8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3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06E94AF-0B06-417F-936B-00AC03666930}" type="datetimeFigureOut">
              <a:rPr lang="de-DE" smtClean="0"/>
              <a:pPr/>
              <a:t>17.10.2012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2" y="5809153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3" y="5809153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C5CF3A6-7AFE-4BBA-95EA-DEF3D18BC57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5A1994D-0D0E-4580-A25F-428D7F654B6A}" type="datetimeFigureOut">
              <a:rPr lang="de-DE" smtClean="0">
                <a:solidFill>
                  <a:prstClr val="black"/>
                </a:solidFill>
              </a:rPr>
              <a:pPr/>
              <a:t>17.10.2012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FA9594C-877B-4A3F-BC42-4BED5A8E10E8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28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C39C0-5B52-4103-86F3-D72420DA838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546B3-75DB-421B-B903-8022E6DA399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86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34BC5-14B0-4F37-98FA-4118515023DB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117D1-8F88-435D-A888-F7045429518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53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5EC1-E4F2-4EB8-B620-D7AADA450D2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83415-361A-42D9-A7BD-12B15A99CCC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5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2C735-04B2-471E-A291-FECA67DF7E99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CCAEE-2AF0-4936-85CB-E243F0F10205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9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E36DE3-9A68-4346-B339-0092D947A8F2}" type="datetimeFigureOut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3E9702-FF6B-4B5A-9FFB-920810D83387}" type="slidenum">
              <a:rPr lang="de-DE" smtClean="0">
                <a:solidFill>
                  <a:prstClr val="white">
                    <a:shade val="50000"/>
                  </a:prstClr>
                </a:solidFill>
              </a:rPr>
              <a:pPr/>
              <a:t>‹Nr.›</a:t>
            </a:fld>
            <a:endParaRPr lang="de-DE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6808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E6A171-2EB5-4A79-9364-C3465C320FC5}" type="datetimeFigureOut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17.10.2012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82CA58-845F-4D7B-801D-EE94AB93A431}" type="slidenum">
              <a:rPr lang="de-DE" smtClean="0">
                <a:solidFill>
                  <a:srgbClr val="04617B">
                    <a:shade val="90000"/>
                  </a:srgbClr>
                </a:solidFill>
              </a:rPr>
              <a:pPr/>
              <a:t>‹Nr.›</a:t>
            </a:fld>
            <a:endParaRPr lang="de-DE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6159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91680" y="1052736"/>
            <a:ext cx="5723468" cy="720080"/>
          </a:xfrm>
        </p:spPr>
        <p:txBody>
          <a:bodyPr>
            <a:normAutofit fontScale="90000"/>
          </a:bodyPr>
          <a:lstStyle/>
          <a:p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Germany</a:t>
            </a:r>
            <a:endParaRPr lang="de-DE" sz="3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07705" y="2348880"/>
            <a:ext cx="5712179" cy="1524000"/>
          </a:xfrm>
        </p:spPr>
        <p:txBody>
          <a:bodyPr>
            <a:noAutofit/>
          </a:bodyPr>
          <a:lstStyle/>
          <a:p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Germany. But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explain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nearer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south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Germany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near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Stuttgart.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Exactly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de-D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endParaRPr lang="de-DE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Calw-</a:t>
            </a:r>
            <a:r>
              <a:rPr lang="de-DE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Heumaden</a:t>
            </a:r>
            <a:r>
              <a:rPr lang="de-D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de-D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395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626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7772400" cy="1152128"/>
          </a:xfrm>
          <a:solidFill>
            <a:schemeClr val="bg1"/>
          </a:solidFill>
        </p:spPr>
        <p:txBody>
          <a:bodyPr/>
          <a:lstStyle/>
          <a:p>
            <a:r>
              <a:rPr lang="de-DE" dirty="0" smtClean="0"/>
              <a:t>Sportshall	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54581" y="5157192"/>
            <a:ext cx="5868144" cy="1487984"/>
          </a:xfrm>
        </p:spPr>
        <p:txBody>
          <a:bodyPr>
            <a:normAutofit lnSpcReduction="10000"/>
          </a:bodyPr>
          <a:lstStyle/>
          <a:p>
            <a:r>
              <a:rPr lang="de-DE" b="1" dirty="0" err="1" smtClean="0">
                <a:solidFill>
                  <a:srgbClr val="FFFF00"/>
                </a:solidFill>
              </a:rPr>
              <a:t>One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is</a:t>
            </a:r>
            <a:r>
              <a:rPr lang="de-DE" b="1" dirty="0" smtClean="0">
                <a:solidFill>
                  <a:srgbClr val="FFFF00"/>
                </a:solidFill>
              </a:rPr>
              <a:t> a </a:t>
            </a:r>
            <a:r>
              <a:rPr lang="de-DE" b="1" dirty="0" err="1" smtClean="0">
                <a:solidFill>
                  <a:srgbClr val="FFFF00"/>
                </a:solidFill>
              </a:rPr>
              <a:t>huge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gymnasium</a:t>
            </a:r>
            <a:r>
              <a:rPr lang="de-DE" b="1" dirty="0" smtClean="0">
                <a:solidFill>
                  <a:srgbClr val="FFFF00"/>
                </a:solidFill>
              </a:rPr>
              <a:t> in </a:t>
            </a:r>
            <a:r>
              <a:rPr lang="de-DE" b="1" dirty="0" err="1" smtClean="0">
                <a:solidFill>
                  <a:srgbClr val="FFFF00"/>
                </a:solidFill>
              </a:rPr>
              <a:t>secondary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school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and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the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other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is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at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the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elementary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school</a:t>
            </a:r>
            <a:r>
              <a:rPr lang="de-DE" b="1" dirty="0" smtClean="0">
                <a:solidFill>
                  <a:srgbClr val="FFFF00"/>
                </a:solidFill>
              </a:rPr>
              <a:t>.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16902" y="2726567"/>
            <a:ext cx="424847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179512" y="285293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We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have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two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sportshalls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at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our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school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 in </a:t>
            </a:r>
            <a:r>
              <a:rPr lang="de-DE" sz="2800" b="1" dirty="0" err="1" smtClean="0">
                <a:solidFill>
                  <a:schemeClr val="tx2">
                    <a:lumMod val="75000"/>
                  </a:schemeClr>
                </a:solidFill>
              </a:rPr>
              <a:t>Heumaden</a:t>
            </a:r>
            <a:r>
              <a:rPr lang="de-DE" sz="28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de-DE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687339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:\Bilder Comenius-Projekt\P100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582" y="3788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4284984" y="2348880"/>
            <a:ext cx="360040" cy="637927"/>
          </a:xfrm>
        </p:spPr>
        <p:txBody>
          <a:bodyPr>
            <a:normAutofit fontScale="90000"/>
          </a:bodyPr>
          <a:lstStyle/>
          <a:p>
            <a:endParaRPr lang="de-DE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540552" y="2814320"/>
            <a:ext cx="6400800" cy="1752600"/>
          </a:xfrm>
        </p:spPr>
        <p:txBody>
          <a:bodyPr>
            <a:normAutofit/>
          </a:bodyPr>
          <a:lstStyle/>
          <a:p>
            <a:endParaRPr lang="de-DE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123728" y="548680"/>
            <a:ext cx="5040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54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Secretary</a:t>
            </a:r>
            <a:endParaRPr lang="de-DE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619672" y="1844824"/>
            <a:ext cx="63367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In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the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secretary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office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works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Mrs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Herzog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and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de-DE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Mrs</a:t>
            </a:r>
            <a:r>
              <a:rPr lang="de-DE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Babic</a:t>
            </a:r>
            <a:endParaRPr lang="de-DE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59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0_PANA\P100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4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-6400800" y="2996952"/>
            <a:ext cx="6400800" cy="1343000"/>
          </a:xfrm>
        </p:spPr>
        <p:txBody>
          <a:bodyPr>
            <a:noAutofit/>
          </a:bodyPr>
          <a:lstStyle/>
          <a:p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2555776" y="116632"/>
            <a:ext cx="46085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de-DE" sz="5400" b="1" cap="all" dirty="0" err="1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subjects</a:t>
            </a:r>
            <a:endParaRPr lang="de-DE" sz="54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412322" y="1268760"/>
            <a:ext cx="496153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class</a:t>
            </a:r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7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we</a:t>
            </a:r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have</a:t>
            </a:r>
            <a:r>
              <a:rPr lang="de-DE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nine</a:t>
            </a:r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subjects</a:t>
            </a:r>
            <a:endParaRPr lang="de-DE" sz="28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arts,maths,German,English,MNT</a:t>
            </a:r>
            <a:endParaRPr lang="de-DE" sz="28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WZG,Sports</a:t>
            </a:r>
            <a:endParaRPr lang="de-DE" sz="28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WAG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and</a:t>
            </a:r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Diff.</a:t>
            </a:r>
          </a:p>
          <a:p>
            <a:pPr algn="ctr"/>
            <a:endParaRPr lang="de-DE" sz="28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MNT:biology</a:t>
            </a:r>
            <a:endParaRPr lang="de-DE" sz="28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WZG:history</a:t>
            </a:r>
            <a:endParaRPr lang="de-DE" sz="28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WAG:cook,sewing,technied</a:t>
            </a:r>
            <a:r>
              <a:rPr lang="de-DE" sz="28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shudies</a:t>
            </a:r>
            <a:endParaRPr lang="de-DE" sz="28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de-DE" sz="28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Diff:exericise</a:t>
            </a:r>
            <a:endParaRPr lang="de-DE" sz="28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61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0_PANA\P1000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05409"/>
            <a:ext cx="9540552" cy="715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71600" y="1844824"/>
            <a:ext cx="7848872" cy="2376264"/>
          </a:xfrm>
        </p:spPr>
        <p:txBody>
          <a:bodyPr>
            <a:normAutofit fontScale="62500" lnSpcReduction="20000"/>
          </a:bodyPr>
          <a:lstStyle/>
          <a:p>
            <a:r>
              <a:rPr lang="de-DE" dirty="0" err="1" smtClean="0">
                <a:solidFill>
                  <a:srgbClr val="FFFFCC"/>
                </a:solidFill>
              </a:rPr>
              <a:t>We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have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special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rules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at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school</a:t>
            </a:r>
            <a:r>
              <a:rPr lang="de-DE" dirty="0" smtClean="0">
                <a:solidFill>
                  <a:srgbClr val="FFFFCC"/>
                </a:solidFill>
              </a:rPr>
              <a:t>. The </a:t>
            </a:r>
            <a:r>
              <a:rPr lang="de-DE" dirty="0" err="1" smtClean="0">
                <a:solidFill>
                  <a:srgbClr val="FFFFCC"/>
                </a:solidFill>
              </a:rPr>
              <a:t>traffic</a:t>
            </a:r>
            <a:r>
              <a:rPr lang="de-DE" dirty="0" smtClean="0">
                <a:solidFill>
                  <a:srgbClr val="FFFFCC"/>
                </a:solidFill>
              </a:rPr>
              <a:t> light. </a:t>
            </a:r>
          </a:p>
          <a:p>
            <a:r>
              <a:rPr lang="de-DE" dirty="0" err="1" smtClean="0">
                <a:solidFill>
                  <a:srgbClr val="FFFFCC"/>
                </a:solidFill>
              </a:rPr>
              <a:t>When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speak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name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goes</a:t>
            </a:r>
            <a:r>
              <a:rPr lang="de-DE" dirty="0" smtClean="0">
                <a:solidFill>
                  <a:srgbClr val="FFFFCC"/>
                </a:solidFill>
              </a:rPr>
              <a:t> on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green</a:t>
            </a:r>
            <a:r>
              <a:rPr lang="de-DE" dirty="0" smtClean="0">
                <a:solidFill>
                  <a:srgbClr val="FFFFCC"/>
                </a:solidFill>
              </a:rPr>
              <a:t> light,</a:t>
            </a:r>
          </a:p>
          <a:p>
            <a:r>
              <a:rPr lang="de-DE" dirty="0" err="1" smtClean="0">
                <a:solidFill>
                  <a:srgbClr val="FFFFCC"/>
                </a:solidFill>
              </a:rPr>
              <a:t>that´s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first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step</a:t>
            </a:r>
            <a:r>
              <a:rPr lang="de-DE" dirty="0" smtClean="0">
                <a:solidFill>
                  <a:srgbClr val="FFFFCC"/>
                </a:solidFill>
              </a:rPr>
              <a:t>.</a:t>
            </a:r>
          </a:p>
          <a:p>
            <a:r>
              <a:rPr lang="de-DE" dirty="0" err="1" smtClean="0">
                <a:solidFill>
                  <a:srgbClr val="FFFFCC"/>
                </a:solidFill>
              </a:rPr>
              <a:t>And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green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means:you</a:t>
            </a:r>
            <a:r>
              <a:rPr lang="de-DE" dirty="0" smtClean="0">
                <a:solidFill>
                  <a:srgbClr val="FFFFCC"/>
                </a:solidFill>
              </a:rPr>
              <a:t> will </a:t>
            </a:r>
            <a:r>
              <a:rPr lang="de-DE" dirty="0" err="1" smtClean="0">
                <a:solidFill>
                  <a:srgbClr val="FFFFCC"/>
                </a:solidFill>
              </a:rPr>
              <a:t>warn.Do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speak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again,your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name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goes</a:t>
            </a:r>
            <a:r>
              <a:rPr lang="de-DE" dirty="0" smtClean="0">
                <a:solidFill>
                  <a:srgbClr val="FFFFCC"/>
                </a:solidFill>
              </a:rPr>
              <a:t> on </a:t>
            </a:r>
            <a:r>
              <a:rPr lang="de-DE" dirty="0" err="1" smtClean="0">
                <a:solidFill>
                  <a:srgbClr val="FFFFCC"/>
                </a:solidFill>
              </a:rPr>
              <a:t>yellow:that´s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second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step</a:t>
            </a:r>
            <a:r>
              <a:rPr lang="de-DE" dirty="0" smtClean="0">
                <a:solidFill>
                  <a:srgbClr val="FFFFCC"/>
                </a:solidFill>
              </a:rPr>
              <a:t>.</a:t>
            </a:r>
          </a:p>
          <a:p>
            <a:r>
              <a:rPr lang="de-DE" dirty="0" smtClean="0">
                <a:solidFill>
                  <a:srgbClr val="FFFFCC"/>
                </a:solidFill>
              </a:rPr>
              <a:t>Do </a:t>
            </a:r>
            <a:r>
              <a:rPr lang="de-DE" dirty="0" err="1" smtClean="0">
                <a:solidFill>
                  <a:srgbClr val="FFFFCC"/>
                </a:solidFill>
              </a:rPr>
              <a:t>you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speak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third</a:t>
            </a:r>
            <a:r>
              <a:rPr lang="de-DE" dirty="0" smtClean="0">
                <a:solidFill>
                  <a:srgbClr val="FFFFCC"/>
                </a:solidFill>
              </a:rPr>
              <a:t> time </a:t>
            </a:r>
            <a:r>
              <a:rPr lang="de-DE" dirty="0" err="1" smtClean="0">
                <a:solidFill>
                  <a:srgbClr val="FFFFCC"/>
                </a:solidFill>
              </a:rPr>
              <a:t>your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name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is</a:t>
            </a:r>
            <a:r>
              <a:rPr lang="de-DE" dirty="0" smtClean="0">
                <a:solidFill>
                  <a:srgbClr val="FFFFCC"/>
                </a:solidFill>
              </a:rPr>
              <a:t> on red.</a:t>
            </a:r>
          </a:p>
          <a:p>
            <a:r>
              <a:rPr lang="de-DE" dirty="0" smtClean="0">
                <a:solidFill>
                  <a:srgbClr val="FFFFCC"/>
                </a:solidFill>
              </a:rPr>
              <a:t>On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first</a:t>
            </a:r>
            <a:r>
              <a:rPr lang="de-DE" dirty="0" smtClean="0">
                <a:solidFill>
                  <a:srgbClr val="FFFFCC"/>
                </a:solidFill>
              </a:rPr>
              <a:t> red:10 </a:t>
            </a:r>
            <a:r>
              <a:rPr lang="de-DE" dirty="0" err="1" smtClean="0">
                <a:solidFill>
                  <a:srgbClr val="FFFFCC"/>
                </a:solidFill>
              </a:rPr>
              <a:t>minutes</a:t>
            </a:r>
            <a:r>
              <a:rPr lang="de-DE" dirty="0" smtClean="0">
                <a:solidFill>
                  <a:srgbClr val="FFFFCC"/>
                </a:solidFill>
              </a:rPr>
              <a:t> time </a:t>
            </a:r>
            <a:r>
              <a:rPr lang="de-DE" dirty="0" err="1" smtClean="0">
                <a:solidFill>
                  <a:srgbClr val="FFFFCC"/>
                </a:solidFill>
              </a:rPr>
              <a:t>out.On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the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second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red:you</a:t>
            </a:r>
            <a:r>
              <a:rPr lang="de-DE" dirty="0" smtClean="0">
                <a:solidFill>
                  <a:srgbClr val="FFFFCC"/>
                </a:solidFill>
              </a:rPr>
              <a:t> will </a:t>
            </a:r>
            <a:r>
              <a:rPr lang="de-DE" dirty="0" err="1" smtClean="0">
                <a:solidFill>
                  <a:srgbClr val="FFFFCC"/>
                </a:solidFill>
              </a:rPr>
              <a:t>go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to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mr.</a:t>
            </a:r>
            <a:r>
              <a:rPr lang="de-DE" dirty="0" smtClean="0">
                <a:solidFill>
                  <a:srgbClr val="FFFFCC"/>
                </a:solidFill>
              </a:rPr>
              <a:t> Kunze </a:t>
            </a:r>
            <a:r>
              <a:rPr lang="de-DE" dirty="0" err="1" smtClean="0">
                <a:solidFill>
                  <a:srgbClr val="FFFFCC"/>
                </a:solidFill>
              </a:rPr>
              <a:t>our</a:t>
            </a:r>
            <a:r>
              <a:rPr lang="de-DE" dirty="0" smtClean="0">
                <a:solidFill>
                  <a:srgbClr val="FFFFCC"/>
                </a:solidFill>
              </a:rPr>
              <a:t> </a:t>
            </a:r>
            <a:r>
              <a:rPr lang="de-DE" dirty="0" err="1" smtClean="0">
                <a:solidFill>
                  <a:srgbClr val="FFFFCC"/>
                </a:solidFill>
              </a:rPr>
              <a:t>principal</a:t>
            </a:r>
            <a:r>
              <a:rPr lang="de-DE" dirty="0" smtClean="0">
                <a:solidFill>
                  <a:srgbClr val="FFFFCC"/>
                </a:solidFill>
              </a:rPr>
              <a:t>. </a:t>
            </a:r>
          </a:p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</p:spPr>
        <p:txBody>
          <a:bodyPr/>
          <a:lstStyle/>
          <a:p>
            <a:r>
              <a:rPr lang="de-DE" dirty="0" err="1" smtClean="0"/>
              <a:t>Trafficlight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/>
              <a:t>I</a:t>
            </a:r>
            <a:r>
              <a:rPr lang="de-DE" dirty="0" smtClean="0"/>
              <a:t>sland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263660108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31640" y="3068960"/>
            <a:ext cx="6400800" cy="2160240"/>
          </a:xfrm>
        </p:spPr>
        <p:txBody>
          <a:bodyPr>
            <a:normAutofit fontScale="92500" lnSpcReduction="20000"/>
          </a:bodyPr>
          <a:lstStyle/>
          <a:p>
            <a:r>
              <a:rPr lang="de-DE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The </a:t>
            </a:r>
            <a:r>
              <a:rPr lang="de-DE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rules</a:t>
            </a:r>
            <a:r>
              <a:rPr lang="de-DE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of</a:t>
            </a:r>
            <a:r>
              <a:rPr lang="de-DE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our</a:t>
            </a:r>
            <a:r>
              <a:rPr lang="de-DE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school</a:t>
            </a:r>
            <a:r>
              <a:rPr lang="de-DE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means</a:t>
            </a:r>
            <a:r>
              <a:rPr lang="de-DE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:</a:t>
            </a:r>
          </a:p>
          <a:p>
            <a:pPr marL="514350" indent="-514350"/>
            <a:r>
              <a:rPr lang="de-DE" dirty="0" smtClean="0">
                <a:solidFill>
                  <a:schemeClr val="accent1"/>
                </a:solidFill>
                <a:latin typeface="Cracked Johnnie" pitchFamily="2" charset="0"/>
              </a:rPr>
              <a:t>1.</a:t>
            </a:r>
            <a:r>
              <a:rPr lang="de-DE" dirty="0" smtClean="0">
                <a:solidFill>
                  <a:schemeClr val="tx1"/>
                </a:solidFill>
                <a:latin typeface="Cracked Johnnie" pitchFamily="2" charset="0"/>
              </a:rPr>
              <a:t>We </a:t>
            </a:r>
            <a:r>
              <a:rPr lang="de-DE" dirty="0" err="1" smtClean="0">
                <a:solidFill>
                  <a:schemeClr val="tx1"/>
                </a:solidFill>
                <a:latin typeface="Cracked Johnnie" pitchFamily="2" charset="0"/>
              </a:rPr>
              <a:t>avoid</a:t>
            </a:r>
            <a:r>
              <a:rPr lang="de-DE" dirty="0" smtClean="0">
                <a:solidFill>
                  <a:schemeClr val="tx1"/>
                </a:solidFill>
                <a:latin typeface="Cracked Johnnie" pitchFamily="2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Cracked Johnnie" pitchFamily="2" charset="0"/>
              </a:rPr>
              <a:t>lessondisturbances</a:t>
            </a:r>
            <a:endParaRPr lang="de-DE" dirty="0" smtClean="0">
              <a:solidFill>
                <a:schemeClr val="tx1"/>
              </a:solidFill>
              <a:latin typeface="Cracked Johnnie" pitchFamily="2" charset="0"/>
            </a:endParaRPr>
          </a:p>
          <a:p>
            <a:r>
              <a:rPr lang="de-DE" dirty="0" smtClean="0">
                <a:solidFill>
                  <a:schemeClr val="accent1"/>
                </a:solidFill>
                <a:latin typeface="Cracked Johnnie" pitchFamily="2" charset="0"/>
              </a:rPr>
              <a:t>2</a:t>
            </a:r>
            <a:r>
              <a:rPr lang="de-DE" dirty="0" smtClean="0">
                <a:solidFill>
                  <a:schemeClr val="tx1"/>
                </a:solidFill>
                <a:latin typeface="Cracked Johnnie" pitchFamily="2" charset="0"/>
              </a:rPr>
              <a:t>.We all </a:t>
            </a:r>
            <a:r>
              <a:rPr lang="de-DE" dirty="0" err="1" smtClean="0">
                <a:solidFill>
                  <a:schemeClr val="tx1"/>
                </a:solidFill>
                <a:latin typeface="Cracked Johnnie" pitchFamily="2" charset="0"/>
              </a:rPr>
              <a:t>respect</a:t>
            </a:r>
            <a:r>
              <a:rPr lang="de-DE" dirty="0" smtClean="0">
                <a:solidFill>
                  <a:schemeClr val="tx1"/>
                </a:solidFill>
                <a:latin typeface="Cracked Johnnie" pitchFamily="2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Cracked Johnnie" pitchFamily="2" charset="0"/>
              </a:rPr>
              <a:t>the</a:t>
            </a:r>
            <a:r>
              <a:rPr lang="de-DE" dirty="0" smtClean="0">
                <a:solidFill>
                  <a:schemeClr val="tx1"/>
                </a:solidFill>
                <a:latin typeface="Cracked Johnnie" pitchFamily="2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Cracked Johnnie" pitchFamily="2" charset="0"/>
              </a:rPr>
              <a:t>others</a:t>
            </a:r>
            <a:endParaRPr lang="de-DE" dirty="0">
              <a:solidFill>
                <a:schemeClr val="tx1"/>
              </a:solidFill>
              <a:latin typeface="Cracked Johnnie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>
            <a:normAutofit/>
          </a:bodyPr>
          <a:lstStyle/>
          <a:p>
            <a:r>
              <a:rPr lang="de-DE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acked Johnnie" pitchFamily="2" charset="0"/>
              </a:rPr>
              <a:t>Rules</a:t>
            </a:r>
            <a:endParaRPr lang="de-DE" sz="6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racked Johnni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5134681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de-DE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paramedic</a:t>
            </a:r>
            <a:r>
              <a:rPr lang="de-DE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de-DE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paramedic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0" indent="0" algn="ctr">
              <a:buNone/>
            </a:pP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accidents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dirty="0" smtClean="0"/>
              <a:t>.</a:t>
            </a:r>
          </a:p>
          <a:p>
            <a:pPr marL="0" indent="0" algn="ctr">
              <a:buNone/>
            </a:pP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27257">
            <a:off x="-91121" y="360582"/>
            <a:ext cx="275272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339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31640" y="692696"/>
            <a:ext cx="6480048" cy="2301240"/>
          </a:xfrm>
        </p:spPr>
        <p:txBody>
          <a:bodyPr/>
          <a:lstStyle/>
          <a:p>
            <a:r>
              <a:rPr lang="de-DE" sz="6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afternoon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6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activities</a:t>
            </a:r>
            <a:r>
              <a:rPr lang="de-DE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de-DE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691090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idx="1"/>
          </p:nvPr>
        </p:nvSpPr>
        <p:spPr>
          <a:xfrm>
            <a:off x="827584" y="1124744"/>
            <a:ext cx="4114800" cy="4114800"/>
          </a:xfrm>
        </p:spPr>
      </p:sp>
      <p:sp>
        <p:nvSpPr>
          <p:cNvPr id="8" name="Textplatzhalter 7"/>
          <p:cNvSpPr>
            <a:spLocks noGrp="1"/>
          </p:cNvSpPr>
          <p:nvPr>
            <p:ph type="body" sz="half" idx="2"/>
          </p:nvPr>
        </p:nvSpPr>
        <p:spPr>
          <a:xfrm>
            <a:off x="4004353" y="1923300"/>
            <a:ext cx="4284984" cy="530352"/>
          </a:xfrm>
        </p:spPr>
        <p:txBody>
          <a:bodyPr>
            <a:noAutofit/>
          </a:bodyPr>
          <a:lstStyle/>
          <a:p>
            <a:r>
              <a:rPr lang="de-DE" sz="3200" b="1" i="1" dirty="0" smtClean="0"/>
              <a:t>Art</a:t>
            </a:r>
            <a:r>
              <a:rPr lang="de-DE" sz="3200" i="1" dirty="0" smtClean="0"/>
              <a:t>:  In </a:t>
            </a:r>
            <a:r>
              <a:rPr lang="de-DE" sz="3200" i="1" dirty="0" err="1" smtClean="0"/>
              <a:t>the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art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class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you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can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point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and</a:t>
            </a:r>
            <a:r>
              <a:rPr lang="de-DE" sz="3200" i="1" dirty="0" smtClean="0"/>
              <a:t> do </a:t>
            </a:r>
            <a:r>
              <a:rPr lang="de-DE" sz="3200" i="1" dirty="0" err="1" smtClean="0"/>
              <a:t>handicrafts</a:t>
            </a:r>
            <a:r>
              <a:rPr lang="de-DE" sz="3200" i="1" dirty="0" smtClean="0"/>
              <a:t>.</a:t>
            </a:r>
            <a:endParaRPr lang="de-DE" sz="3200" i="1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9612560" y="3501008"/>
            <a:ext cx="8075432" cy="562672"/>
          </a:xfrm>
        </p:spPr>
        <p:txBody>
          <a:bodyPr>
            <a:normAutofit fontScale="90000"/>
          </a:bodyPr>
          <a:lstStyle/>
          <a:p>
            <a:endParaRPr lang="de-DE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1184" y="1775376"/>
            <a:ext cx="2284752" cy="2661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16935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1043608" y="4581128"/>
            <a:ext cx="7162800" cy="648232"/>
          </a:xfrm>
        </p:spPr>
        <p:txBody>
          <a:bodyPr>
            <a:noAutofit/>
          </a:bodyPr>
          <a:lstStyle/>
          <a:p>
            <a:r>
              <a:rPr lang="de-DE" sz="3600" b="1" i="1" dirty="0" smtClean="0"/>
              <a:t>Games: </a:t>
            </a:r>
            <a:r>
              <a:rPr lang="de-DE" sz="3600" i="1" dirty="0" err="1" smtClean="0"/>
              <a:t>Here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you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can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play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football</a:t>
            </a:r>
            <a:r>
              <a:rPr lang="de-DE" sz="3600" i="1" dirty="0" smtClean="0"/>
              <a:t>, </a:t>
            </a:r>
            <a:r>
              <a:rPr lang="de-DE" sz="3600" i="1" dirty="0" err="1" smtClean="0"/>
              <a:t>table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tennis</a:t>
            </a:r>
            <a:r>
              <a:rPr lang="de-DE" sz="3600" i="1" dirty="0" smtClean="0"/>
              <a:t>, </a:t>
            </a:r>
            <a:r>
              <a:rPr lang="de-DE" sz="3600" i="1" dirty="0" err="1" smtClean="0"/>
              <a:t>go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walking</a:t>
            </a:r>
            <a:r>
              <a:rPr lang="de-DE" sz="3600" i="1" dirty="0" smtClean="0"/>
              <a:t> </a:t>
            </a:r>
            <a:r>
              <a:rPr lang="de-DE" sz="3600" i="1" dirty="0" err="1" smtClean="0"/>
              <a:t>and</a:t>
            </a:r>
            <a:r>
              <a:rPr lang="de-DE" sz="3600" i="1" dirty="0" smtClean="0"/>
              <a:t> do </a:t>
            </a:r>
            <a:r>
              <a:rPr lang="de-DE" sz="3600" i="1" dirty="0" err="1" smtClean="0"/>
              <a:t>cook</a:t>
            </a:r>
            <a:r>
              <a:rPr lang="de-DE" sz="3600" i="1" dirty="0" smtClean="0"/>
              <a:t>.</a:t>
            </a:r>
            <a:endParaRPr lang="de-DE" sz="3600" i="1" dirty="0"/>
          </a:p>
        </p:txBody>
      </p:sp>
      <p:sp>
        <p:nvSpPr>
          <p:cNvPr id="5" name="Bildplatzhalter 4"/>
          <p:cNvSpPr>
            <a:spLocks noGrp="1"/>
          </p:cNvSpPr>
          <p:nvPr>
            <p:ph type="pic" idx="1"/>
          </p:nvPr>
        </p:nvSpPr>
        <p:spPr>
          <a:xfrm>
            <a:off x="467544" y="476672"/>
            <a:ext cx="4114800" cy="4114800"/>
          </a:xfrm>
        </p:spPr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684568" y="3573016"/>
            <a:ext cx="8075432" cy="562672"/>
          </a:xfrm>
        </p:spPr>
        <p:txBody>
          <a:bodyPr>
            <a:normAutofit fontScale="90000"/>
          </a:bodyPr>
          <a:lstStyle/>
          <a:p>
            <a:endParaRPr lang="de-DE" sz="44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1438365" cy="1480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0688"/>
            <a:ext cx="1872209" cy="140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0232">
            <a:off x="757087" y="2129069"/>
            <a:ext cx="3096344" cy="1448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8593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788024" y="1484784"/>
            <a:ext cx="3053866" cy="2663482"/>
          </a:xfrm>
        </p:spPr>
        <p:txBody>
          <a:bodyPr>
            <a:normAutofit/>
          </a:bodyPr>
          <a:lstStyle/>
          <a:p>
            <a:r>
              <a:rPr lang="de-DE" sz="4000" b="1" i="1" dirty="0" smtClean="0"/>
              <a:t>Rugby</a:t>
            </a:r>
            <a:r>
              <a:rPr lang="de-DE" sz="4000" i="1" dirty="0" smtClean="0"/>
              <a:t>: </a:t>
            </a:r>
            <a:r>
              <a:rPr lang="de-DE" sz="4000" i="1" dirty="0" err="1" smtClean="0"/>
              <a:t>At</a:t>
            </a:r>
            <a:r>
              <a:rPr lang="de-DE" sz="4000" i="1" dirty="0" smtClean="0"/>
              <a:t> Rugby </a:t>
            </a:r>
            <a:r>
              <a:rPr lang="de-DE" sz="4000" i="1" dirty="0" err="1" smtClean="0"/>
              <a:t>you</a:t>
            </a:r>
            <a:r>
              <a:rPr lang="de-DE" sz="4000" i="1" dirty="0" smtClean="0"/>
              <a:t> </a:t>
            </a:r>
            <a:r>
              <a:rPr lang="de-DE" sz="4000" i="1" dirty="0" err="1" smtClean="0"/>
              <a:t>can</a:t>
            </a:r>
            <a:r>
              <a:rPr lang="de-DE" sz="4000" i="1" dirty="0" smtClean="0"/>
              <a:t> </a:t>
            </a:r>
            <a:r>
              <a:rPr lang="de-DE" sz="4000" i="1" dirty="0" err="1" smtClean="0"/>
              <a:t>play</a:t>
            </a:r>
            <a:r>
              <a:rPr lang="de-DE" sz="4000" i="1" dirty="0" smtClean="0"/>
              <a:t> Rugby.</a:t>
            </a:r>
            <a:endParaRPr lang="de-DE" sz="4000" i="1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99592" y="1027656"/>
            <a:ext cx="4114800" cy="4114800"/>
          </a:xfrm>
        </p:spPr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04648" y="4941168"/>
            <a:ext cx="8075432" cy="562672"/>
          </a:xfrm>
        </p:spPr>
        <p:txBody>
          <a:bodyPr>
            <a:normAutofit fontScale="90000"/>
          </a:bodyPr>
          <a:lstStyle/>
          <a:p>
            <a:endParaRPr lang="de-DE" sz="44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3849621" cy="233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9358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071" y="404664"/>
            <a:ext cx="7691537" cy="59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Impotant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things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de-DE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Calw </a:t>
            </a:r>
            <a:endParaRPr lang="de-DE" sz="3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Calw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famous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Hermann Hesse City.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Hermann Hesse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grew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Calw. Calw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also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famous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houses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de-DE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65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43608" y="1268760"/>
            <a:ext cx="4114800" cy="4114800"/>
          </a:xfrm>
        </p:spPr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 rot="20560330">
            <a:off x="977606" y="4841010"/>
            <a:ext cx="7162800" cy="648232"/>
          </a:xfrm>
        </p:spPr>
        <p:txBody>
          <a:bodyPr>
            <a:normAutofit fontScale="70000" lnSpcReduction="20000"/>
          </a:bodyPr>
          <a:lstStyle/>
          <a:p>
            <a:r>
              <a:rPr lang="de-DE" sz="4400" b="1" i="1" dirty="0" smtClean="0"/>
              <a:t>Cook: </a:t>
            </a:r>
            <a:r>
              <a:rPr lang="de-DE" sz="4400" i="1" dirty="0" err="1" smtClean="0"/>
              <a:t>you</a:t>
            </a:r>
            <a:r>
              <a:rPr lang="de-DE" sz="4400" i="1" dirty="0" smtClean="0"/>
              <a:t> </a:t>
            </a:r>
            <a:r>
              <a:rPr lang="de-DE" sz="4400" i="1" dirty="0" err="1" smtClean="0"/>
              <a:t>can</a:t>
            </a:r>
            <a:r>
              <a:rPr lang="de-DE" sz="4400" i="1" dirty="0" smtClean="0"/>
              <a:t> </a:t>
            </a:r>
            <a:r>
              <a:rPr lang="de-DE" sz="4400" i="1" dirty="0" err="1" smtClean="0"/>
              <a:t>cook</a:t>
            </a:r>
            <a:r>
              <a:rPr lang="de-DE" sz="4400" i="1" dirty="0" smtClean="0"/>
              <a:t> in </a:t>
            </a:r>
            <a:r>
              <a:rPr lang="de-DE" sz="4400" i="1" dirty="0" err="1" smtClean="0"/>
              <a:t>the</a:t>
            </a:r>
            <a:r>
              <a:rPr lang="de-DE" sz="4400" i="1" dirty="0" smtClean="0"/>
              <a:t> </a:t>
            </a:r>
            <a:r>
              <a:rPr lang="de-DE" sz="4400" i="1" dirty="0" err="1" smtClean="0"/>
              <a:t>kitchen</a:t>
            </a:r>
            <a:r>
              <a:rPr lang="de-DE" sz="4400" i="1" dirty="0" smtClean="0"/>
              <a:t>.</a:t>
            </a:r>
            <a:endParaRPr lang="de-DE" sz="4400" i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24528" y="1844824"/>
            <a:ext cx="3053868" cy="1253808"/>
          </a:xfrm>
        </p:spPr>
        <p:txBody>
          <a:bodyPr>
            <a:normAutofit/>
          </a:bodyPr>
          <a:lstStyle/>
          <a:p>
            <a:endParaRPr lang="de-DE" sz="5400" i="1" dirty="0"/>
          </a:p>
        </p:txBody>
      </p:sp>
      <p:sp>
        <p:nvSpPr>
          <p:cNvPr id="7" name="Rechteck 6"/>
          <p:cNvSpPr/>
          <p:nvPr/>
        </p:nvSpPr>
        <p:spPr>
          <a:xfrm>
            <a:off x="2286000" y="24133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de-DE" dirty="0"/>
          </a:p>
        </p:txBody>
      </p:sp>
      <p:pic>
        <p:nvPicPr>
          <p:cNvPr id="8" name="Grafik 7" descr="P10000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81453">
            <a:off x="1115616" y="1700808"/>
            <a:ext cx="3936437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51665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-4068960" y="4077072"/>
            <a:ext cx="8712968" cy="1584176"/>
          </a:xfrm>
        </p:spPr>
        <p:txBody>
          <a:bodyPr>
            <a:noAutofit/>
          </a:bodyPr>
          <a:lstStyle/>
          <a:p>
            <a:r>
              <a:rPr lang="de-DE" sz="8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Duties</a:t>
            </a:r>
            <a:endParaRPr lang="de-DE" sz="8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68471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Class </a:t>
            </a:r>
            <a:r>
              <a:rPr lang="de-DE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book</a:t>
            </a:r>
            <a:r>
              <a:rPr lang="de-DE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de-DE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service</a:t>
            </a:r>
            <a:endParaRPr lang="de-DE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026" name="Picture 2" descr="E:\DCIM\100_PANA\P10000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777686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1345868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Clossing</a:t>
            </a:r>
            <a:r>
              <a:rPr lang="de-DE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all </a:t>
            </a:r>
            <a:r>
              <a:rPr lang="de-DE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windows</a:t>
            </a:r>
            <a:endParaRPr lang="de-DE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3074" name="Picture 2" descr="E:\DCIM\100_PANA\P1000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7848872" cy="469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66851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6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stewarding</a:t>
            </a:r>
            <a:endParaRPr lang="de-DE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2051" name="Picture 3" descr="E:\DCIM\100_PANA\P10000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80920" cy="448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4175422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6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Garbage</a:t>
            </a:r>
            <a:r>
              <a:rPr lang="de-DE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de-DE" sz="6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service</a:t>
            </a:r>
            <a:endParaRPr lang="de-DE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122" name="Picture 2" descr="E:\DCIM\100_PANA\P10000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3246371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60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Handout </a:t>
            </a:r>
            <a:r>
              <a:rPr lang="de-DE" sz="6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service</a:t>
            </a:r>
            <a:endParaRPr lang="de-DE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6146" name="Picture 2" descr="E:\DCIM\100_PANA\P10000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754711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Sweeping</a:t>
            </a:r>
            <a:r>
              <a:rPr lang="de-DE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de-DE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the</a:t>
            </a:r>
            <a:r>
              <a:rPr lang="de-DE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de-DE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classroom</a:t>
            </a:r>
            <a:endParaRPr lang="de-DE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7170" name="Picture 2" descr="E:\DCIM\100_PANA\P10000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459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1097474"/>
      </p:ext>
    </p:extLst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Service </a:t>
            </a:r>
            <a:r>
              <a:rPr lang="de-DE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to</a:t>
            </a:r>
            <a:r>
              <a:rPr lang="de-DE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clean </a:t>
            </a:r>
            <a:r>
              <a:rPr lang="de-DE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the</a:t>
            </a:r>
            <a:r>
              <a:rPr lang="de-DE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de-DE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blackboard</a:t>
            </a:r>
            <a:r>
              <a:rPr lang="de-DE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endParaRPr lang="de-DE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8194" name="Picture 2" descr="E:\DCIM\100_PANA\P10000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756298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Tta2eTxQn3FOvjwUntmHWWI_GvRe9LIDytBTYXPqHvC3At_vY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23091" y="3715579"/>
            <a:ext cx="2955271" cy="2526128"/>
          </a:xfrm>
          <a:prstGeom prst="rect">
            <a:avLst/>
          </a:prstGeom>
          <a:noFill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73016"/>
            <a:ext cx="116205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1629344" y="5999775"/>
            <a:ext cx="86409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835426" y="5731541"/>
            <a:ext cx="987870" cy="65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Italy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Portugal,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Turkey,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Croatia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Serbia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Albania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Czech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Republic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Montenegro, Bangladesch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countries. </a:t>
            </a:r>
            <a:endParaRPr lang="de-D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Where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people</a:t>
            </a:r>
            <a:r>
              <a:rPr lang="de-DE" dirty="0" smtClean="0"/>
              <a:t> </a:t>
            </a:r>
            <a:r>
              <a:rPr lang="de-DE" dirty="0" err="1" smtClean="0"/>
              <a:t>come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	</a:t>
            </a:r>
            <a:endParaRPr lang="de-D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2636548" y="3644953"/>
            <a:ext cx="999269" cy="66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3996442" y="4090813"/>
            <a:ext cx="1078229" cy="62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45024"/>
            <a:ext cx="901570" cy="61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4279">
            <a:off x="1152127" y="4293097"/>
            <a:ext cx="2730531" cy="181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021288"/>
            <a:ext cx="936104" cy="670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31771">
            <a:off x="3258691" y="5942943"/>
            <a:ext cx="1176653" cy="58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29636">
            <a:off x="4371305" y="4822042"/>
            <a:ext cx="923946" cy="61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12747">
            <a:off x="3725631" y="5400489"/>
            <a:ext cx="1020376" cy="67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feld 15"/>
          <p:cNvSpPr txBox="1"/>
          <p:nvPr/>
        </p:nvSpPr>
        <p:spPr>
          <a:xfrm rot="1072586">
            <a:off x="3178519" y="3912909"/>
            <a:ext cx="6040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We are all different. Like everyone </a:t>
            </a:r>
            <a:r>
              <a:rPr lang="en-US" sz="2400" b="1" dirty="0" smtClean="0"/>
              <a:t>else.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xmlns="" val="23946447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49720" y="1772816"/>
            <a:ext cx="6400800" cy="1752600"/>
          </a:xfrm>
        </p:spPr>
        <p:txBody>
          <a:bodyPr>
            <a:noAutofit/>
          </a:bodyPr>
          <a:lstStyle/>
          <a:p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school,we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to10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grade .In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Primary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school,we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12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classes,a,b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c.In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school,we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 </a:t>
            </a:r>
            <a:r>
              <a:rPr lang="de-DE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b.</a:t>
            </a:r>
            <a:endParaRPr lang="de-DE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3116202" y="271736"/>
            <a:ext cx="3007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de-DE" sz="5400" b="1" i="1" u="sng" cap="all" dirty="0" err="1" smtClean="0">
                <a:ln w="0"/>
                <a:gradFill flip="none">
                  <a:gsLst>
                    <a:gs pos="0">
                      <a:srgbClr val="2DA2BF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2DA2BF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2DA2BF">
                        <a:shade val="65000"/>
                        <a:satMod val="130000"/>
                      </a:srgbClr>
                    </a:gs>
                    <a:gs pos="92000">
                      <a:srgbClr val="2DA2BF">
                        <a:shade val="50000"/>
                        <a:satMod val="120000"/>
                      </a:srgbClr>
                    </a:gs>
                    <a:gs pos="100000">
                      <a:srgbClr val="2DA2BF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Classes</a:t>
            </a:r>
            <a:endParaRPr lang="de-DE" sz="5400" b="1" i="1" u="sng" cap="all" dirty="0">
              <a:ln w="0"/>
              <a:gradFill flip="none">
                <a:gsLst>
                  <a:gs pos="0">
                    <a:srgbClr val="2DA2BF">
                      <a:tint val="75000"/>
                      <a:shade val="75000"/>
                      <a:satMod val="170000"/>
                    </a:srgbClr>
                  </a:gs>
                  <a:gs pos="49000">
                    <a:srgbClr val="2DA2BF">
                      <a:tint val="88000"/>
                      <a:shade val="65000"/>
                      <a:satMod val="172000"/>
                    </a:srgbClr>
                  </a:gs>
                  <a:gs pos="50000">
                    <a:srgbClr val="2DA2BF">
                      <a:shade val="65000"/>
                      <a:satMod val="130000"/>
                    </a:srgbClr>
                  </a:gs>
                  <a:gs pos="92000">
                    <a:srgbClr val="2DA2BF">
                      <a:shade val="50000"/>
                      <a:satMod val="120000"/>
                    </a:srgbClr>
                  </a:gs>
                  <a:gs pos="100000">
                    <a:srgbClr val="2DA2BF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81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5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5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pupils</a:t>
            </a:r>
            <a:endParaRPr lang="de-DE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de-DE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/>
          <a:lstStyle/>
          <a:p>
            <a:r>
              <a:rPr lang="de-DE" dirty="0" err="1" smtClean="0">
                <a:solidFill>
                  <a:srgbClr val="FF0000"/>
                </a:solidFill>
                <a:latin typeface="Cooper Black" pitchFamily="18" charset="0"/>
              </a:rPr>
              <a:t>Staff</a:t>
            </a:r>
            <a:r>
              <a:rPr lang="de-DE" dirty="0" smtClean="0">
                <a:solidFill>
                  <a:srgbClr val="FF0000"/>
                </a:solidFill>
                <a:latin typeface="Cooper Black" pitchFamily="18" charset="0"/>
              </a:rPr>
              <a:t> </a:t>
            </a:r>
            <a:r>
              <a:rPr lang="de-DE" dirty="0" err="1" smtClean="0">
                <a:solidFill>
                  <a:srgbClr val="FF0000"/>
                </a:solidFill>
                <a:latin typeface="Cooper Black" pitchFamily="18" charset="0"/>
              </a:rPr>
              <a:t>room</a:t>
            </a:r>
            <a:endParaRPr lang="de-DE" dirty="0">
              <a:solidFill>
                <a:srgbClr val="FF0000"/>
              </a:solidFill>
              <a:latin typeface="Cooper Black" pitchFamily="18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87624" y="2132856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We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have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40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teachers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at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our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school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. The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princial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is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MR. Kunze.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We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have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two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stoff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rooms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in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our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school.There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is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one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staff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room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in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the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primary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school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and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one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is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secondary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school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.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We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have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many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friendly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teachers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at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our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 </a:t>
            </a:r>
            <a:r>
              <a:rPr lang="de-DE" sz="2400" dirty="0" err="1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school</a:t>
            </a:r>
            <a:r>
              <a:rPr lang="de-DE" sz="2400" dirty="0" smtClean="0">
                <a:solidFill>
                  <a:schemeClr val="accent2">
                    <a:lumMod val="50000"/>
                  </a:schemeClr>
                </a:solidFill>
                <a:latin typeface="Forte" pitchFamily="66" charset="0"/>
                <a:cs typeface="Aharoni" pitchFamily="2" charset="-79"/>
              </a:rPr>
              <a:t>.</a:t>
            </a:r>
          </a:p>
          <a:p>
            <a:endParaRPr lang="de-DE" sz="2400" dirty="0">
              <a:latin typeface="Forte" pitchFamily="66" charset="0"/>
              <a:cs typeface="Aharoni" pitchFamily="2" charset="-79"/>
            </a:endParaRPr>
          </a:p>
          <a:p>
            <a:endParaRPr lang="de-DE" sz="2400" dirty="0" smtClean="0">
              <a:latin typeface="Forte" pitchFamily="66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66214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HEADMASTER</a:t>
            </a:r>
            <a:endParaRPr lang="de-DE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Stefan Kunze;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headmaster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 marL="400050" lvl="1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Heumadenschool, </a:t>
            </a:r>
            <a:r>
              <a:rPr lang="de-DE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endParaRPr lang="de-D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00050" lvl="1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                    			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deputy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Heiss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</a:t>
            </a:r>
            <a:endParaRPr lang="de-D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00050" lvl="1" indent="0">
              <a:buNone/>
            </a:pP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</a:t>
            </a:r>
          </a:p>
          <a:p>
            <a:pPr marL="400050" lvl="1" indent="0">
              <a:buNone/>
            </a:pPr>
            <a:r>
              <a:rPr lang="de-D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thinks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                            </a:t>
            </a:r>
            <a:endParaRPr lang="de-D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U:\Bilder Comenius-Projekt\P100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89763">
            <a:off x="-635266" y="1845168"/>
            <a:ext cx="3621007" cy="2715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539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66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de-DE" sz="6600" b="1" u="sng" dirty="0" err="1" smtClean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Caretaker</a:t>
            </a:r>
            <a:endParaRPr lang="de-DE" sz="6600" b="1" u="sng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caretaker‘s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Bedrich. 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cleans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empties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rubbish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containers</a:t>
            </a:r>
            <a:r>
              <a:rPr lang="de-DE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de-D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2852936"/>
            <a:ext cx="6300192" cy="38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127560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80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endParaRPr lang="de-DE" sz="8000" b="1" i="1" u="sng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de-DE" dirty="0" smtClean="0"/>
              <a:t>                                           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playing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chilling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lunch-break. </a:t>
            </a:r>
          </a:p>
          <a:p>
            <a:pPr marL="0" indent="0" algn="r">
              <a:buNone/>
            </a:pP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chill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schoolyard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on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ground</a:t>
            </a:r>
            <a:r>
              <a:rPr lang="de-D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endParaRPr lang="de-DE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de-D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de-D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de-D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U:\Bilder Comenius-Projekt\P1000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84984"/>
            <a:ext cx="3711799" cy="27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6614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:\Bilder Comenius-Projekt\P100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5418"/>
            <a:ext cx="9144000" cy="711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05969" y="332656"/>
            <a:ext cx="7774632" cy="1944216"/>
          </a:xfrm>
        </p:spPr>
        <p:txBody>
          <a:bodyPr/>
          <a:lstStyle/>
          <a:p>
            <a:r>
              <a:rPr lang="de-DE" b="1" i="1" dirty="0" smtClean="0">
                <a:solidFill>
                  <a:schemeClr val="bg1"/>
                </a:solidFill>
              </a:rPr>
              <a:t>The </a:t>
            </a:r>
            <a:r>
              <a:rPr lang="de-DE" b="1" i="1" dirty="0" err="1" smtClean="0">
                <a:solidFill>
                  <a:schemeClr val="bg1"/>
                </a:solidFill>
              </a:rPr>
              <a:t>Boulderwall</a:t>
            </a:r>
            <a:r>
              <a:rPr lang="de-DE" b="1" i="1" dirty="0" smtClean="0">
                <a:solidFill>
                  <a:schemeClr val="bg1"/>
                </a:solidFill>
              </a:rPr>
              <a:t> </a:t>
            </a:r>
            <a:endParaRPr lang="de-DE" b="1" i="1" dirty="0">
              <a:solidFill>
                <a:schemeClr val="bg1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Boulderwall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was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built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about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2010. The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schoolclub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spent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heumaden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de-DE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de-DE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de-DE" sz="4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31318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13692"/>
            <a:ext cx="9144000" cy="6912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88818" y="204643"/>
            <a:ext cx="7772400" cy="1640181"/>
          </a:xfrm>
        </p:spPr>
        <p:txBody>
          <a:bodyPr>
            <a:normAutofit/>
          </a:bodyPr>
          <a:lstStyle/>
          <a:p>
            <a:pPr algn="ctr"/>
            <a:r>
              <a:rPr lang="de-DE" sz="6000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sportsfield</a:t>
            </a:r>
            <a:endParaRPr lang="de-DE" sz="6000" b="1" i="1" u="sng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092746" y="2011640"/>
            <a:ext cx="655272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break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all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football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on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sportsfield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ctr"/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When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teacher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gives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us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 break ,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all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like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to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go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on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de-DE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de-DE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sportsfield</a:t>
            </a:r>
            <a:endParaRPr lang="de-DE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244858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Pin">
  <a:themeElements>
    <a:clrScheme name="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Ananke">
  <a:themeElements>
    <a:clrScheme name="Anank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nank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nank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Hyperion">
  <a:themeElements>
    <a:clrScheme name="Hyperion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Hyperion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0</TotalTime>
  <Words>551</Words>
  <Application>Microsoft Office PowerPoint</Application>
  <PresentationFormat>Bildschirmpräsentation (4:3)</PresentationFormat>
  <Paragraphs>76</Paragraphs>
  <Slides>30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8</vt:i4>
      </vt:variant>
      <vt:variant>
        <vt:lpstr>Folientitel</vt:lpstr>
      </vt:variant>
      <vt:variant>
        <vt:i4>30</vt:i4>
      </vt:variant>
    </vt:vector>
  </HeadingPairs>
  <TitlesOfParts>
    <vt:vector size="38" baseType="lpstr">
      <vt:lpstr>Pin</vt:lpstr>
      <vt:lpstr>Deimos</vt:lpstr>
      <vt:lpstr>Larissa</vt:lpstr>
      <vt:lpstr>1_Larissa</vt:lpstr>
      <vt:lpstr>2_Larissa</vt:lpstr>
      <vt:lpstr>3_Larissa</vt:lpstr>
      <vt:lpstr>Ananke</vt:lpstr>
      <vt:lpstr>Hyperion</vt:lpstr>
      <vt:lpstr>Where are we from Germany</vt:lpstr>
      <vt:lpstr>Impotant things about Calw </vt:lpstr>
      <vt:lpstr>Folie 3</vt:lpstr>
      <vt:lpstr>Staff room</vt:lpstr>
      <vt:lpstr>HEADMASTER</vt:lpstr>
      <vt:lpstr>   Caretaker</vt:lpstr>
      <vt:lpstr>Schoolyard</vt:lpstr>
      <vt:lpstr>The Boulderwall </vt:lpstr>
      <vt:lpstr>sportsfield</vt:lpstr>
      <vt:lpstr>Sportshall </vt:lpstr>
      <vt:lpstr>Folie 11</vt:lpstr>
      <vt:lpstr>Folie 12</vt:lpstr>
      <vt:lpstr>Trafficlight and Island</vt:lpstr>
      <vt:lpstr>Rules</vt:lpstr>
      <vt:lpstr>         paramedic school</vt:lpstr>
      <vt:lpstr>afternoon activities </vt:lpstr>
      <vt:lpstr>Folie 17</vt:lpstr>
      <vt:lpstr>Folie 18</vt:lpstr>
      <vt:lpstr>Folie 19</vt:lpstr>
      <vt:lpstr>Folie 20</vt:lpstr>
      <vt:lpstr>Folie 21</vt:lpstr>
      <vt:lpstr>Class book service</vt:lpstr>
      <vt:lpstr>Clossing all windows</vt:lpstr>
      <vt:lpstr>stewarding</vt:lpstr>
      <vt:lpstr>Garbage service</vt:lpstr>
      <vt:lpstr>Handout service</vt:lpstr>
      <vt:lpstr>Sweeping the classroom</vt:lpstr>
      <vt:lpstr>Service to clean the blackboard </vt:lpstr>
      <vt:lpstr>Where the people come from </vt:lpstr>
      <vt:lpstr>Our pupils</vt:lpstr>
    </vt:vector>
  </TitlesOfParts>
  <Company>Grund- und Werkrealschule Heumaden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are we from</dc:title>
  <dc:creator>AProfSchueler, AProfSchueler</dc:creator>
  <cp:lastModifiedBy>Familie Reinauer</cp:lastModifiedBy>
  <cp:revision>29</cp:revision>
  <dcterms:created xsi:type="dcterms:W3CDTF">2012-10-17T08:33:08Z</dcterms:created>
  <dcterms:modified xsi:type="dcterms:W3CDTF">2012-10-17T16:51:31Z</dcterms:modified>
</cp:coreProperties>
</file>